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1" r:id="rId4"/>
    <p:sldId id="293" r:id="rId5"/>
    <p:sldId id="275" r:id="rId6"/>
    <p:sldId id="294" r:id="rId7"/>
    <p:sldId id="312" r:id="rId8"/>
    <p:sldId id="308" r:id="rId9"/>
    <p:sldId id="314" r:id="rId10"/>
    <p:sldId id="315" r:id="rId11"/>
    <p:sldId id="338" r:id="rId12"/>
    <p:sldId id="337" r:id="rId13"/>
    <p:sldId id="336" r:id="rId14"/>
    <p:sldId id="335" r:id="rId15"/>
    <p:sldId id="331" r:id="rId16"/>
    <p:sldId id="324" r:id="rId17"/>
    <p:sldId id="323" r:id="rId18"/>
    <p:sldId id="296" r:id="rId19"/>
    <p:sldId id="339" r:id="rId20"/>
    <p:sldId id="326" r:id="rId21"/>
    <p:sldId id="333" r:id="rId22"/>
    <p:sldId id="334" r:id="rId23"/>
    <p:sldId id="325" r:id="rId24"/>
    <p:sldId id="289" r:id="rId25"/>
    <p:sldId id="287" r:id="rId26"/>
    <p:sldId id="321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" initials="Đ" lastIdx="12" clrIdx="0">
    <p:extLst>
      <p:ext uri="{19B8F6BF-5375-455C-9EA6-DF929625EA0E}">
        <p15:presenceInfo xmlns:p15="http://schemas.microsoft.com/office/powerpoint/2012/main" userId="52f28f04184c96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8214" autoAdjust="0"/>
  </p:normalViewPr>
  <p:slideViewPr>
    <p:cSldViewPr snapToGrid="0">
      <p:cViewPr varScale="1">
        <p:scale>
          <a:sx n="77" d="100"/>
          <a:sy n="77" d="100"/>
        </p:scale>
        <p:origin x="91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8:32.446" idx="1">
    <p:pos x="10" y="10"/>
    <p:text>Phạm vi đề tài tập trung vào gì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9:30.412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0:09.675" idx="3">
    <p:pos x="10" y="10"/>
    <p:text>Phạm vi nền tảng nào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2:07.481" idx="6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21-01-11T14:57:30.154" idx="7">
    <p:pos x="10" y="106"/>
    <p:text>lý do chọn nền tảng, mô hình</p:text>
    <p:extLst>
      <p:ext uri="{C676402C-5697-4E1C-873F-D02D1690AC5C}">
        <p15:threadingInfo xmlns:p15="http://schemas.microsoft.com/office/powerpoint/2012/main" timeZoneBias="-420">
          <p15:parentCm authorId="1" idx="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8:22.780" idx="8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5:04:14.380" idx="10">
    <p:pos x="10" y="10"/>
    <p:text>quay video các kịch bản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5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4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4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5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8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4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1" presStyleCnt="4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2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2" presStyleCnt="8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1" presStyleCnt="4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2" presStyleCnt="4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3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4" presStyleCnt="8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2" presStyleCnt="4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3" presStyleCnt="4"/>
      <dgm:spPr/>
    </dgm:pt>
    <dgm:pt modelId="{F7277C6D-7FD6-4F7E-866E-00073DD563A3}" type="pres">
      <dgm:prSet presAssocID="{37D1793D-2FB3-4FB5-9EF6-66C01F34B2C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6" presStyleCnt="8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2" destOrd="0" parTransId="{45F6D312-A686-491E-95E3-EFB9640CC472}" sibTransId="{AB2787E4-2A8B-428D-A4AE-2B14DCFFC4E7}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3" destOrd="0" parTransId="{7188E327-1DA0-4162-B4DF-0E318D3FD78E}" sibTransId="{08FB9DE7-234A-4794-B6F4-4BE046F83E44}"/>
    <dgm:cxn modelId="{CD6B6EE8-3813-4EF1-BFEC-C005A3326D63}" srcId="{63085546-7C7C-4B3E-ABEB-2669F1A65FB2}" destId="{CA6B1BA0-B2FC-48AD-8EDA-F4AAA4AF2782}" srcOrd="1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07DA9BDD-D756-4F29-80E5-7856AC99F270}" type="presParOf" srcId="{46A6B157-7198-41C4-9D25-C4F8885F1B6F}" destId="{B744CD57-FD23-4E62-9589-4CAC57B034E9}" srcOrd="2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3" destOrd="0" presId="urn:microsoft.com/office/officeart/2017/3/layout/DropPinTimeline"/>
    <dgm:cxn modelId="{2E35C8AB-C54E-4DE6-98F2-126D8B12CA35}" type="presParOf" srcId="{46A6B157-7198-41C4-9D25-C4F8885F1B6F}" destId="{A1AE2BC4-A99C-4DD3-A84D-EB3461D18287}" srcOrd="4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5" destOrd="0" presId="urn:microsoft.com/office/officeart/2017/3/layout/DropPinTimeline"/>
    <dgm:cxn modelId="{CBF5D664-DF69-498C-9373-4EE3C348D312}" type="presParOf" srcId="{46A6B157-7198-41C4-9D25-C4F8885F1B6F}" destId="{66DC8E18-B007-4285-8E95-5CDD4D5237DB}" srcOrd="6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0862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2650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7610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7610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7610" y="266700"/>
        <a:ext cx="3842191" cy="277368"/>
      </dsp:txXfrm>
    </dsp:sp>
    <dsp:sp modelId="{4F322B1B-F357-4BCD-BF34-8A0D705A1CE7}">
      <dsp:nvSpPr>
        <dsp:cNvPr id="0" name=""/>
        <dsp:cNvSpPr/>
      </dsp:nvSpPr>
      <dsp:spPr>
        <a:xfrm>
          <a:off x="138926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3963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2350436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2372224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2587184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2587184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587184" y="2122932"/>
        <a:ext cx="3842191" cy="277368"/>
      </dsp:txXfrm>
    </dsp:sp>
    <dsp:sp modelId="{4B9F5909-A57C-4893-9C8A-D5960FE9BE37}">
      <dsp:nvSpPr>
        <dsp:cNvPr id="0" name=""/>
        <dsp:cNvSpPr/>
      </dsp:nvSpPr>
      <dsp:spPr>
        <a:xfrm>
          <a:off x="2448500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242353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4660010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4681798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4896759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4896759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896759" y="266700"/>
        <a:ext cx="3842191" cy="277368"/>
      </dsp:txXfrm>
    </dsp:sp>
    <dsp:sp modelId="{4F41BF23-550C-4E7F-977E-3D22E3AF7B51}">
      <dsp:nvSpPr>
        <dsp:cNvPr id="0" name=""/>
        <dsp:cNvSpPr/>
      </dsp:nvSpPr>
      <dsp:spPr>
        <a:xfrm>
          <a:off x="4758075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473311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18900000">
          <a:off x="6969584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6991373" y="2185340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206333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206333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206333" y="2122932"/>
        <a:ext cx="3842191" cy="277368"/>
      </dsp:txXfrm>
    </dsp:sp>
    <dsp:sp modelId="{BE6DA257-8264-46F2-A4C1-450C4EB96F0C}">
      <dsp:nvSpPr>
        <dsp:cNvPr id="0" name=""/>
        <dsp:cNvSpPr/>
      </dsp:nvSpPr>
      <dsp:spPr>
        <a:xfrm>
          <a:off x="7067649" y="1333500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0426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7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tiện, đặc biệt là audio và video,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10 yêu cầu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Header: sync, chuẩn MPEG, layer,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1.xml"/><Relationship Id="rId15" Type="http://schemas.openxmlformats.org/officeDocument/2006/relationships/comments" Target="../comments/comment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TRIỂN PHẦN MỀM </a:t>
            </a:r>
          </a:p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AUDIO VÀ VIDEO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FE3D2-CC0C-4944-A914-363BF92314DF}"/>
              </a:ext>
            </a:extLst>
          </p:cNvPr>
          <p:cNvSpPr/>
          <p:nvPr/>
        </p:nvSpPr>
        <p:spPr>
          <a:xfrm>
            <a:off x="4989431" y="1308436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Giải mã MP3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8C2AB-3D3E-4A52-B9DC-2ACCFA9B42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5044" y="1770101"/>
            <a:ext cx="9562466" cy="207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25EEC-FA29-425E-8234-1B00E95786E8}"/>
              </a:ext>
            </a:extLst>
          </p:cNvPr>
          <p:cNvSpPr txBox="1"/>
          <p:nvPr/>
        </p:nvSpPr>
        <p:spPr>
          <a:xfrm>
            <a:off x="1215044" y="4072236"/>
            <a:ext cx="5236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Xác định và trích xuất frame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Giải mã dữ liệu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Nghịch đảo lượng tử hóa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Chuyển đổi sang miền thời gian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52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2B29B-3C91-4EC9-A0E0-79D8835B25FF}"/>
              </a:ext>
            </a:extLst>
          </p:cNvPr>
          <p:cNvSpPr/>
          <p:nvPr/>
        </p:nvSpPr>
        <p:spPr>
          <a:xfrm>
            <a:off x="5020224" y="1284404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9136B-66D3-4105-9DDF-8946A5620F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54" y="1746069"/>
            <a:ext cx="3305492" cy="2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8C44E-FD28-4DB6-B1AC-95E13B7B89A9}"/>
              </a:ext>
            </a:extLst>
          </p:cNvPr>
          <p:cNvSpPr txBox="1"/>
          <p:nvPr/>
        </p:nvSpPr>
        <p:spPr>
          <a:xfrm>
            <a:off x="592166" y="3839867"/>
            <a:ext cx="11007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MPEG-4 Part 14, Phần 14 của chuẩn MPEG-4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Thường được nén với tỷ lệ 50:1 – tối đa lên đến 200:1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ISO Base Media File Format: Part 12 – chuẩn nén audio và video được áp dụng chung cho nhiều định dạng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MP4 extension: Phần mở rộng: phụ đề, thumbnail, mô tả đoạn phim,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388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D65D9-925F-4E07-A845-1468209F8039}"/>
              </a:ext>
            </a:extLst>
          </p:cNvPr>
          <p:cNvSpPr txBox="1"/>
          <p:nvPr/>
        </p:nvSpPr>
        <p:spPr>
          <a:xfrm>
            <a:off x="5617115" y="2413337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Qt làm công cụ phát triển: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Hỗ trợ đa nền tảng: OS, RTOS,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Có phiên bản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Được sử dụng bởi cộng đồng rộng,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5D0A4-20DA-4E0C-8815-5F7DC273251B}"/>
              </a:ext>
            </a:extLst>
          </p:cNvPr>
          <p:cNvSpPr/>
          <p:nvPr/>
        </p:nvSpPr>
        <p:spPr>
          <a:xfrm>
            <a:off x="4989431" y="1308436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Đa nền tảng</a:t>
            </a:r>
          </a:p>
        </p:txBody>
      </p:sp>
    </p:spTree>
    <p:extLst>
      <p:ext uri="{BB962C8B-B14F-4D97-AF65-F5344CB8AC3E}">
        <p14:creationId xmlns:p14="http://schemas.microsoft.com/office/powerpoint/2010/main" val="322310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1544017" y="46798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C746-1AAE-4429-99A2-A1D5FD23DF0B}"/>
              </a:ext>
            </a:extLst>
          </p:cNvPr>
          <p:cNvSpPr/>
          <p:nvPr/>
        </p:nvSpPr>
        <p:spPr>
          <a:xfrm>
            <a:off x="1642453" y="138769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Áp dụng mô hình thiết kế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3421-FB78-4736-A006-6B76593A421C}"/>
              </a:ext>
            </a:extLst>
          </p:cNvPr>
          <p:cNvSpPr txBox="1"/>
          <p:nvPr/>
        </p:nvSpPr>
        <p:spPr>
          <a:xfrm>
            <a:off x="5826665" y="1387690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Tổng quan: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Model: xử lý các tác vụ liên quan đến đọc, ghi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View: Hiển thị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Controller: Xử lý input từ người dùng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32529-8D2E-4F9B-BA23-24C111488AC0}"/>
              </a:ext>
            </a:extLst>
          </p:cNvPr>
          <p:cNvSpPr txBox="1"/>
          <p:nvPr/>
        </p:nvSpPr>
        <p:spPr>
          <a:xfrm>
            <a:off x="5826665" y="3664192"/>
            <a:ext cx="46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MVC: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Đã ra đời lâu, có nhiều tài liệu hướng dẫn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Nhiều case study,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Bản thân đã từng tiếp xúc với MVC trong các dự án thực tập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B25B9-98CB-403A-939E-4C83C75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82" y="925593"/>
            <a:ext cx="7686635" cy="500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2E12-A62B-4DE7-869A-E2D0B8F24776}"/>
              </a:ext>
            </a:extLst>
          </p:cNvPr>
          <p:cNvSpPr txBox="1"/>
          <p:nvPr/>
        </p:nvSpPr>
        <p:spPr>
          <a:xfrm>
            <a:off x="5447424" y="574774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khối</a:t>
            </a:r>
          </a:p>
        </p:txBody>
      </p:sp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0" y="646331"/>
            <a:ext cx="7951180" cy="550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611C7-A98D-4CB2-BF28-976F15FF7376}"/>
              </a:ext>
            </a:extLst>
          </p:cNvPr>
          <p:cNvSpPr txBox="1"/>
          <p:nvPr/>
        </p:nvSpPr>
        <p:spPr>
          <a:xfrm>
            <a:off x="5094764" y="615146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c</a:t>
            </a:r>
            <a:r>
              <a:rPr lang="vi-VN"/>
              <a:t>ơ</a:t>
            </a:r>
            <a:r>
              <a:rPr lang="en-US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lvl="2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r>
              <a:rPr lang="en-US" sz="2400"/>
              <a:t> (Do độ phức tạp cao nếu phát triển logic với C++)</a:t>
            </a:r>
          </a:p>
          <a:p>
            <a:pPr lvl="1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</a:t>
            </a:r>
            <a:r>
              <a:rPr lang="en-US" sz="240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Tham khảo từ Spotify, Youtube, Netflix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9CE903C-4F6D-4C02-92B8-9F57C0BD15D9}"/>
              </a:ext>
            </a:extLst>
          </p:cNvPr>
          <p:cNvSpPr txBox="1"/>
          <p:nvPr/>
        </p:nvSpPr>
        <p:spPr>
          <a:xfrm>
            <a:off x="1059661" y="1085520"/>
            <a:ext cx="666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Phương pháp kiểm thử:</a:t>
            </a:r>
            <a:endParaRPr lang="en-US" sz="24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F3FEEA-5FA8-4364-9695-42E1923FEFCE}"/>
              </a:ext>
            </a:extLst>
          </p:cNvPr>
          <p:cNvSpPr txBox="1"/>
          <p:nvPr/>
        </p:nvSpPr>
        <p:spPr>
          <a:xfrm>
            <a:off x="1360130" y="1547185"/>
            <a:ext cx="962368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Black-box, kiểm thử thủ công theo kịch bản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So sánh với kết quả từ Groove Music và Movies &amp; TV của Microsoft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2">
            <a:extLst>
              <a:ext uri="{FF2B5EF4-FFF2-40B4-BE49-F238E27FC236}">
                <a16:creationId xmlns:a16="http://schemas.microsoft.com/office/drawing/2014/main" id="{C0FCC154-2A54-45AA-83A1-E06780EA0FA2}"/>
              </a:ext>
            </a:extLst>
          </p:cNvPr>
          <p:cNvSpPr txBox="1"/>
          <p:nvPr/>
        </p:nvSpPr>
        <p:spPr>
          <a:xfrm>
            <a:off x="1059661" y="3429000"/>
            <a:ext cx="27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:</a:t>
            </a:r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E841EED8-54BC-47DA-9DFC-121605F8BFD3}"/>
              </a:ext>
            </a:extLst>
          </p:cNvPr>
          <p:cNvSpPr txBox="1"/>
          <p:nvPr/>
        </p:nvSpPr>
        <p:spPr>
          <a:xfrm>
            <a:off x="1360130" y="3890665"/>
            <a:ext cx="962368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đạt 45/49 kịch bản kiểm thử - đạt 91.8%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9/10 yêu cầu chức năng hoàn thiện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1/10 yêu cầu chưa hoàn thiện: Hiển thị thời lượng: 4/16 kịch bản thất bại</a:t>
            </a:r>
          </a:p>
        </p:txBody>
      </p:sp>
    </p:spTree>
    <p:extLst>
      <p:ext uri="{BB962C8B-B14F-4D97-AF65-F5344CB8AC3E}">
        <p14:creationId xmlns:p14="http://schemas.microsoft.com/office/powerpoint/2010/main" val="1609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173919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2173920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37875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34676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2535870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535871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74070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70871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Nắm được hiểu biết cơ bản về MP3, MP4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Phân tích yêu cầu, phát triển và kiểm thử ứng dụng với 9/10 yêu cầu hoàn thiện, 45/49 kịch bản thành công, đạt 91.8%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yêu cầu chưa được hoàn thiện: Hiển thị thời lượng chưa chính xác – 4/16 kịch bản thất bại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10091032" cy="445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điều tra nguyên nhân lỗi và hoàn thiện yêu cầu chức năng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63130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19" y="3429000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68" y="5261562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94" y="2780436"/>
            <a:ext cx="1225190" cy="14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45" y="3091703"/>
            <a:ext cx="1884309" cy="12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54" y="5072327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395597-DB82-42D1-81FA-A8D3EAC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06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vies, music, videos icon - Free download on Iconfinder">
            <a:extLst>
              <a:ext uri="{FF2B5EF4-FFF2-40B4-BE49-F238E27FC236}">
                <a16:creationId xmlns:a16="http://schemas.microsoft.com/office/drawing/2014/main" id="{AAB9CA61-4C70-47CD-8360-488E35A8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3A9A855-CCA2-4E2F-9E88-38F97DFA4D7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err="1"/>
              <a:t>Phần</a:t>
            </a:r>
            <a:r>
              <a:rPr lang="en-US" sz="3600" b="1"/>
              <a:t> I. Đặt vấn đề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026" name="Picture 2" descr="Solved - Question - How to change icons in Windows 8 | Windows 8 Help Forums">
            <a:extLst>
              <a:ext uri="{FF2B5EF4-FFF2-40B4-BE49-F238E27FC236}">
                <a16:creationId xmlns:a16="http://schemas.microsoft.com/office/drawing/2014/main" id="{38127E91-C3E8-479F-BDF7-68F1D764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1" y="2776537"/>
            <a:ext cx="18002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icon PNG and SVG Vector Free Download">
            <a:extLst>
              <a:ext uri="{FF2B5EF4-FFF2-40B4-BE49-F238E27FC236}">
                <a16:creationId xmlns:a16="http://schemas.microsoft.com/office/drawing/2014/main" id="{1B02F814-B6E1-4A4A-A2C8-DA49371C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2819399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E53F2-2387-411E-89F3-1DC3B87E5C4D}"/>
              </a:ext>
            </a:extLst>
          </p:cNvPr>
          <p:cNvSpPr txBox="1"/>
          <p:nvPr/>
        </p:nvSpPr>
        <p:spPr>
          <a:xfrm>
            <a:off x="1175027" y="1425972"/>
            <a:ext cx="984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Tìm hiểu về chuẩn nén audio MP3 và chuẩn nén video MP4, </a:t>
            </a:r>
          </a:p>
          <a:p>
            <a:pPr algn="ctr"/>
            <a:r>
              <a:rPr lang="en-US" sz="2400"/>
              <a:t>là 2 định dạng phổ biến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A66E0AD-8265-483A-BDDB-C8E0F4035A9E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3A106-7E13-4457-A364-01720BB31433}"/>
              </a:ext>
            </a:extLst>
          </p:cNvPr>
          <p:cNvSpPr txBox="1"/>
          <p:nvPr/>
        </p:nvSpPr>
        <p:spPr>
          <a:xfrm>
            <a:off x="1025662" y="1257984"/>
            <a:ext cx="461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Phát triển ứng dụng phát Audio và Video trên môi trường Windows, có thể port qua các nền tảng khác sau này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E4FDA-2942-463B-A638-FBCCC3B9C3DE}"/>
              </a:ext>
            </a:extLst>
          </p:cNvPr>
          <p:cNvSpPr txBox="1"/>
          <p:nvPr/>
        </p:nvSpPr>
        <p:spPr>
          <a:xfrm>
            <a:off x="1025661" y="2204848"/>
            <a:ext cx="6245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Ứng dụng cung cấp các chức năng:</a:t>
            </a:r>
          </a:p>
          <a:p>
            <a:r>
              <a:rPr lang="en-US" b="1"/>
              <a:t>Phát Audio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meta-data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thời lượng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diện: dừng, tiếp tục, chuyển bài, chọn vị trí,...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Thay đổi chế độ lặp lại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nội dung phát gần nhất và tự động tải ở lần khởi động tiếp theo</a:t>
            </a:r>
          </a:p>
          <a:p>
            <a:r>
              <a:rPr lang="en-US" b="1"/>
              <a:t>Phát Video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tên và thời lượng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2 file gần nhất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E3D25E-B846-4B14-A7D5-0C8234ED5C6D}"/>
              </a:ext>
            </a:extLst>
          </p:cNvPr>
          <p:cNvGrpSpPr/>
          <p:nvPr/>
        </p:nvGrpSpPr>
        <p:grpSpPr>
          <a:xfrm>
            <a:off x="7148986" y="761810"/>
            <a:ext cx="4623913" cy="4247317"/>
            <a:chOff x="6419818" y="1133285"/>
            <a:chExt cx="5029232" cy="4619625"/>
          </a:xfrm>
        </p:grpSpPr>
        <p:pic>
          <p:nvPicPr>
            <p:cNvPr id="3078" name="Picture 6" descr="Home | Windows Blog">
              <a:extLst>
                <a:ext uri="{FF2B5EF4-FFF2-40B4-BE49-F238E27FC236}">
                  <a16:creationId xmlns:a16="http://schemas.microsoft.com/office/drawing/2014/main" id="{FF1CC34D-7EB8-4DE2-982E-90F454F47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89" y="3276410"/>
              <a:ext cx="4709908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ABA31B7-76D3-4813-8BC5-6AA8CDEF1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059" y="113328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ovies, music, videos icon - Free download on Iconfinder">
              <a:extLst>
                <a:ext uri="{FF2B5EF4-FFF2-40B4-BE49-F238E27FC236}">
                  <a16:creationId xmlns:a16="http://schemas.microsoft.com/office/drawing/2014/main" id="{9C5A3E4F-F6A8-4EBF-8B41-573C4B13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818" y="123630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7861AD-2684-4CD0-A8D6-5AD03F5C3270}"/>
                </a:ext>
              </a:extLst>
            </p:cNvPr>
            <p:cNvCxnSpPr/>
            <p:nvPr/>
          </p:nvCxnSpPr>
          <p:spPr>
            <a:xfrm>
              <a:off x="6553204" y="3429000"/>
              <a:ext cx="48958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3C0A3-9EC0-43DA-B4B7-76C96A2ED6BB}"/>
              </a:ext>
            </a:extLst>
          </p:cNvPr>
          <p:cNvSpPr/>
          <p:nvPr/>
        </p:nvSpPr>
        <p:spPr>
          <a:xfrm>
            <a:off x="4526964" y="1353162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frame MP3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19634-734E-4C8F-9ABB-FFAABA625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166" y="2101352"/>
            <a:ext cx="11007668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93DF84-6035-4092-91BC-E1BD2D0F049C}"/>
              </a:ext>
            </a:extLst>
          </p:cNvPr>
          <p:cNvSpPr txBox="1"/>
          <p:nvPr/>
        </p:nvSpPr>
        <p:spPr>
          <a:xfrm>
            <a:off x="561372" y="3078934"/>
            <a:ext cx="11007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MPEG-1 Layer III, lớp thứ 3 của chuẩn MPEG-1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Dữ liệu được lược bỏ các âm thành ngoài ngưỡng nghe của tai người kết hợp với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Thường được nén với tỷ lệ 12:1 – bitrate 1,44 Mbps PCM -&gt; 128 kbps MP3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Cấu thành bởi các frame, mỗi frame: 1152 mẫu, dài 26ms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Header chứa thông tin về frame (vd: 12 bit sync 1111 1111 1111 để xác định điểm bắt đầu)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CRC dùng để check lỗi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Side Information chứa thông tin giải mã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Main Data chứa dữ liệu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Ancillary Data chứa điểm xác định frame tiếp theo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5872</TotalTime>
  <Words>1481</Words>
  <Application>Microsoft Office PowerPoint</Application>
  <PresentationFormat>Widescreen</PresentationFormat>
  <Paragraphs>208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258</cp:revision>
  <dcterms:created xsi:type="dcterms:W3CDTF">2018-06-03T08:51:05Z</dcterms:created>
  <dcterms:modified xsi:type="dcterms:W3CDTF">2021-01-19T01:32:13Z</dcterms:modified>
</cp:coreProperties>
</file>